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1642E-797A-4862-9FF5-1E4B41D9C8D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330B-862E-42E7-9BD5-B2156F7DD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0330B-862E-42E7-9BD5-B2156F7DD8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83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62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47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02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21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17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23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55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22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77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32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7F33-0146-4F61-A630-A8D8305F517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0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4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4496" y="10672"/>
            <a:ext cx="5899757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ÁI MỘ A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2474913" y="3216275"/>
            <a:ext cx="63531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effectLst/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/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effectLst/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b="1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32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endParaRPr lang="en-US" sz="3600" b="1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3400" y="2267902"/>
            <a:ext cx="830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m… 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107953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3400" y="2267902"/>
            <a:ext cx="830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rí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8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y\Desktop\Paper\p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657798w8kz7t9wah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7375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 descr="657798w8kz7t9wah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209800" y="2667000"/>
            <a:ext cx="5410200" cy="1219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71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CỦNG CỐ- DẶN DÒ</a:t>
            </a:r>
            <a:endParaRPr lang="en-US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18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90600" y="1828800"/>
            <a:ext cx="81534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Nhớ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giông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Tôi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đứng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trông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hè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lặng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gió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rét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sắt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Sớm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sạch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rác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…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  </a:t>
            </a:r>
            <a:r>
              <a:rPr lang="en-US" sz="2600" dirty="0" err="1">
                <a:latin typeface="Times New Roman" pitchFamily="18" charset="0"/>
              </a:rPr>
              <a:t>Tố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Hữu</a:t>
            </a:r>
            <a:endParaRPr lang="en-US" sz="2600" dirty="0"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613565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5029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9554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90600" y="1828800"/>
            <a:ext cx="81534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giông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Tôi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đứng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trông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hè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lặng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Đêm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gió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rét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sắt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Sớm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Giữ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sạch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</a:rPr>
              <a:t>Quét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rác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…			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  </a:t>
            </a:r>
            <a:r>
              <a:rPr lang="en-US" sz="2600" dirty="0" err="1">
                <a:solidFill>
                  <a:srgbClr val="CC3300"/>
                </a:solidFill>
                <a:latin typeface="Times New Roman" pitchFamily="18" charset="0"/>
              </a:rPr>
              <a:t>Tố</a:t>
            </a:r>
            <a:r>
              <a:rPr lang="en-US" sz="2600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CC3300"/>
                </a:solidFill>
                <a:latin typeface="Times New Roman" pitchFamily="18" charset="0"/>
              </a:rPr>
              <a:t>Hữu</a:t>
            </a:r>
            <a:endParaRPr lang="en-US" sz="2600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66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 bwMode="auto">
          <a:xfrm>
            <a:off x="1081088" y="6574347"/>
            <a:ext cx="79867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85563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tải xuống (7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396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9449" y="2054225"/>
            <a:ext cx="533400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Tư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endParaRPr lang="en-US" sz="32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32766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5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 bwMode="auto">
          <a:xfrm>
            <a:off x="1081088" y="6574347"/>
            <a:ext cx="79867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18466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7391400" cy="1199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800" u="sng" dirty="0" err="1">
                <a:latin typeface="Times New Roman" pitchFamily="18" charset="0"/>
              </a:rPr>
              <a:t>Chính</a:t>
            </a:r>
            <a:r>
              <a:rPr lang="en-US" sz="2800" u="sng" dirty="0">
                <a:latin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</a:rPr>
              <a:t>tả</a:t>
            </a:r>
            <a:r>
              <a:rPr lang="en-US" sz="2800" dirty="0">
                <a:latin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l/n, it/</a:t>
            </a:r>
            <a:r>
              <a:rPr lang="en-US" sz="2800" dirty="0" err="1" smtClean="0">
                <a:latin typeface="Times New Roman" pitchFamily="18" charset="0"/>
              </a:rPr>
              <a:t>ich</a:t>
            </a:r>
            <a:endParaRPr lang="en-US" sz="2800" dirty="0">
              <a:latin typeface="Times New Roman" pitchFamily="18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288" y="1657016"/>
            <a:ext cx="1066800" cy="5048584"/>
            <a:chOff x="243919" y="1961726"/>
            <a:chExt cx="1143794" cy="504954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3919" y="1961726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>
              <a:off x="1387713" y="1963314"/>
              <a:ext cx="0" cy="504795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 bwMode="auto">
          <a:xfrm>
            <a:off x="1081088" y="6705600"/>
            <a:ext cx="79867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66800" y="1688098"/>
            <a:ext cx="78486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quét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hè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rét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về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lề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lối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…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466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1719015"/>
            <a:ext cx="8305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a)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…on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Ba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085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1864816"/>
            <a:ext cx="8305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a)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Ba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334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sz="3200" dirty="0" err="1" smtClean="0">
                <a:latin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l/n, it/</a:t>
            </a:r>
            <a:r>
              <a:rPr lang="en-US" sz="3200" dirty="0" err="1" smtClean="0">
                <a:latin typeface="Times New Roman" pitchFamily="18" charset="0"/>
              </a:rPr>
              <a:t>ich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27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386</Words>
  <Application>Microsoft Office PowerPoint</Application>
  <PresentationFormat>On-screen Show (4:3)</PresentationFormat>
  <Paragraphs>102</Paragraphs>
  <Slides>12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</dc:creator>
  <cp:lastModifiedBy>Administrator</cp:lastModifiedBy>
  <cp:revision>13</cp:revision>
  <dcterms:created xsi:type="dcterms:W3CDTF">2016-04-12T14:22:35Z</dcterms:created>
  <dcterms:modified xsi:type="dcterms:W3CDTF">2017-03-22T09:50:18Z</dcterms:modified>
</cp:coreProperties>
</file>